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1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4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2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9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8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8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1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9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6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692E5-6AB5-4935-88B3-9C0DEF6A3485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25DF-90A7-417D-83D3-BB1A221ED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_Midsummer_Night%27s_Dream" TargetMode="External"/><Relationship Id="rId2" Type="http://schemas.openxmlformats.org/officeDocument/2006/relationships/hyperlink" Target="http://en.wikipedia.org/wiki/Haml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The_Merchant_of_Venic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zSJtX33yz8" TargetMode="External"/><Relationship Id="rId2" Type="http://schemas.openxmlformats.org/officeDocument/2006/relationships/hyperlink" Target="http://www.youtube.com/watch?v=h--HR7PWfp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Macbeth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Scottish Play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1577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Superstition?</a:t>
            </a:r>
            <a:endParaRPr lang="en-US" dirty="0"/>
          </a:p>
        </p:txBody>
      </p:sp>
      <p:pic>
        <p:nvPicPr>
          <p:cNvPr id="1026" name="Picture 2" descr="http://skreened.com/render-product/e/u/s/eusaayuocuuajygexovo/the-scottish-play.american-apparel-unisex-tank.white.w760h76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625" y="1825625"/>
            <a:ext cx="536104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02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Bad Luck to use the name.</a:t>
            </a:r>
          </a:p>
          <a:p>
            <a:r>
              <a:rPr lang="en-US" sz="4000" dirty="0" smtClean="0"/>
              <a:t>Other names used</a:t>
            </a:r>
          </a:p>
          <a:p>
            <a:r>
              <a:rPr lang="en-US" sz="4000" dirty="0" smtClean="0"/>
              <a:t>Really important in a performance of the play</a:t>
            </a:r>
          </a:p>
          <a:p>
            <a:r>
              <a:rPr lang="en-US" sz="4000" dirty="0" smtClean="0"/>
              <a:t>Okay in other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00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Witches cast real spells</a:t>
            </a:r>
          </a:p>
          <a:p>
            <a:r>
              <a:rPr lang="en-US" dirty="0" smtClean="0"/>
              <a:t>More chance of harm with violent acts</a:t>
            </a:r>
          </a:p>
          <a:p>
            <a:r>
              <a:rPr lang="en-US" dirty="0" smtClean="0"/>
              <a:t>Used by struggling theatres</a:t>
            </a:r>
          </a:p>
          <a:p>
            <a:r>
              <a:rPr lang="en-US" dirty="0" smtClean="0"/>
              <a:t>The first actor who played him died</a:t>
            </a:r>
          </a:p>
          <a:p>
            <a:r>
              <a:rPr lang="en-US" dirty="0" smtClean="0"/>
              <a:t>Lady Macbeth died in a first performance and cursed the play</a:t>
            </a:r>
          </a:p>
          <a:p>
            <a:r>
              <a:rPr lang="en-US" dirty="0" smtClean="0"/>
              <a:t>It reveals witches’ secrets</a:t>
            </a:r>
          </a:p>
          <a:p>
            <a:r>
              <a:rPr lang="en-US" dirty="0" smtClean="0"/>
              <a:t>Used actual knowledge of witches and witchcraft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still there is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</a:t>
            </a:r>
            <a:r>
              <a:rPr lang="en-US" dirty="0"/>
              <a:t>spells are cast in the three witches scene. </a:t>
            </a:r>
            <a:endParaRPr lang="en-US" dirty="0" smtClean="0"/>
          </a:p>
          <a:p>
            <a:r>
              <a:rPr lang="en-US" dirty="0" smtClean="0"/>
              <a:t>Productions </a:t>
            </a:r>
            <a:r>
              <a:rPr lang="en-US" dirty="0"/>
              <a:t>of </a:t>
            </a:r>
            <a:r>
              <a:rPr lang="en-US" i="1" dirty="0"/>
              <a:t>Macbeth</a:t>
            </a:r>
            <a:r>
              <a:rPr lang="en-US" dirty="0"/>
              <a:t> are said to have been plagued with accidents. </a:t>
            </a:r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the superstition, Shakespeare got a few of the lines from an actual coven of witches and when they saw the play they were greatly offended and cursed the </a:t>
            </a:r>
            <a:r>
              <a:rPr lang="en-US" dirty="0" smtClean="0"/>
              <a:t>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person who spoke it leave, perform traditional </a:t>
            </a:r>
            <a:r>
              <a:rPr lang="en-US" dirty="0" smtClean="0"/>
              <a:t>cleansing</a:t>
            </a:r>
          </a:p>
          <a:p>
            <a:r>
              <a:rPr lang="en-US" dirty="0" smtClean="0"/>
              <a:t>The </a:t>
            </a:r>
            <a:r>
              <a:rPr lang="en-US" dirty="0"/>
              <a:t>rituals include turning three times, spitting over one's left shoulder, swearing, or reciting a line from another of Shakespeare's plays</a:t>
            </a:r>
            <a:r>
              <a:rPr lang="en-US" dirty="0" smtClean="0"/>
              <a:t>.</a:t>
            </a:r>
            <a:r>
              <a:rPr lang="en-US" dirty="0"/>
              <a:t> Popular lines for this purpose include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"Angels and ministers of grace defend us" (</a:t>
            </a:r>
            <a:r>
              <a:rPr lang="en-US" i="1" dirty="0">
                <a:hlinkClick r:id="rId2" tooltip="Hamlet"/>
              </a:rPr>
              <a:t>Hamlet</a:t>
            </a:r>
            <a:r>
              <a:rPr lang="en-US" dirty="0"/>
              <a:t> 1.IV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</a:t>
            </a:r>
            <a:r>
              <a:rPr lang="en-US" dirty="0"/>
              <a:t>"If we shadows have offended" (</a:t>
            </a:r>
            <a:r>
              <a:rPr lang="en-US" i="1" dirty="0">
                <a:hlinkClick r:id="rId3" tooltip="A Midsummer Night's Dream"/>
              </a:rPr>
              <a:t>A Midsummer Night's Dream</a:t>
            </a:r>
            <a:r>
              <a:rPr lang="en-US" dirty="0"/>
              <a:t> 5.ii), and "Fair thoughts and happy hours attend on you" (</a:t>
            </a:r>
            <a:r>
              <a:rPr lang="en-US" i="1" dirty="0">
                <a:hlinkClick r:id="rId4" tooltip="The Merchant of Venice"/>
              </a:rPr>
              <a:t>The Merchant of Venice</a:t>
            </a:r>
            <a:r>
              <a:rPr lang="en-US" dirty="0"/>
              <a:t>, 3.IV</a:t>
            </a:r>
            <a:r>
              <a:rPr lang="en-US" dirty="0" smtClean="0"/>
              <a:t>).</a:t>
            </a:r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true is it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Parodies abound</a:t>
            </a:r>
          </a:p>
          <a:p>
            <a:r>
              <a:rPr lang="en-US" dirty="0" smtClean="0">
                <a:hlinkClick r:id="rId2"/>
              </a:rPr>
              <a:t>http://www.youtube.com/watch?v=h--HR7PWfp0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http://www.youtube.com/watch?v=EzSJtX33yz8</a:t>
            </a:r>
            <a:r>
              <a:rPr lang="en-US" dirty="0" smtClean="0"/>
              <a:t>  full movie</a:t>
            </a:r>
          </a:p>
        </p:txBody>
      </p:sp>
    </p:spTree>
    <p:extLst>
      <p:ext uri="{BB962C8B-B14F-4D97-AF65-F5344CB8AC3E}">
        <p14:creationId xmlns:p14="http://schemas.microsoft.com/office/powerpoint/2010/main" val="25454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150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Macbeth </vt:lpstr>
      <vt:lpstr>Superstition?</vt:lpstr>
      <vt:lpstr>History.</vt:lpstr>
      <vt:lpstr>But Why?</vt:lpstr>
      <vt:lpstr>But still there is more!</vt:lpstr>
      <vt:lpstr>The Remedies</vt:lpstr>
      <vt:lpstr>How true is it all?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</dc:title>
  <dc:creator>Jane Dewar</dc:creator>
  <cp:lastModifiedBy>Jane Dewar</cp:lastModifiedBy>
  <cp:revision>5</cp:revision>
  <dcterms:created xsi:type="dcterms:W3CDTF">2014-03-17T04:34:17Z</dcterms:created>
  <dcterms:modified xsi:type="dcterms:W3CDTF">2014-03-18T01:46:57Z</dcterms:modified>
</cp:coreProperties>
</file>